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490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70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542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21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30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327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910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225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5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883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425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C526E-3414-3B4E-A7D3-167546386414}" type="datetimeFigureOut">
              <a:rPr lang="sv-SE" smtClean="0"/>
              <a:t>4/8/14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CE4A-C9FC-C44A-A516-3FD246BBC7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69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32"/>
            <a:ext cx="4939596" cy="714082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Andra </a:t>
            </a:r>
            <a:r>
              <a:rPr lang="sv-SE" sz="2000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kriget/Motståndskriget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抗日战争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àngrì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1937-1945</a:t>
            </a:r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63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9" r="6019"/>
          <a:stretch/>
        </p:blipFill>
        <p:spPr>
          <a:xfrm>
            <a:off x="-835025" y="155933"/>
            <a:ext cx="5961872" cy="657506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Republiken Kina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中华民国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zhōnghuá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mínguó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1940-1945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Jingweis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sv-SE" sz="2000" dirty="0" smtClean="0">
                <a:effectLst/>
                <a:latin typeface="Times New Roman"/>
                <a:ea typeface="Kai"/>
                <a:cs typeface="Times New Roman"/>
              </a:rPr>
              <a:t>汪精卫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jīngwèi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regim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Jiangsu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江苏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iāngsū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Anhui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安徽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ānhuī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Zhejiang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浙江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hèjiāng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8 december 1941: USA förklarar krig mot Japan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H.H. Kung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孔祥熙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kǒng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iángxī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1881-1967, i Berlin 1937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1941: Kina förklarar krig mot Japan, Tyskland, Italien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1943: Kairokonferensen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276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442" y="12035"/>
            <a:ext cx="5508601" cy="683066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Song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Meiling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宋美龄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sòng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měilíng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1898-2003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38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meiling_USA194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527" y="217123"/>
            <a:ext cx="8063397" cy="5972654"/>
          </a:xfrm>
        </p:spPr>
      </p:pic>
    </p:spTree>
    <p:extLst>
      <p:ext uri="{BB962C8B-B14F-4D97-AF65-F5344CB8AC3E}">
        <p14:creationId xmlns:p14="http://schemas.microsoft.com/office/powerpoint/2010/main" val="242585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413110" y="272127"/>
            <a:ext cx="8562579" cy="56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Kairodeklarationen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开罗宣言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āiluó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xuānyán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1943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”The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several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military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missions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have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agreed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upon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future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military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operations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against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Japan. The Three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Great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Allies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expressed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their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resolve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bring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unrelenting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pressure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against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their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brutal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enemies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by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sea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land, and air.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This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pressure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is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already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rising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.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The Three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Great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Allies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fighting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this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restrain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and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punish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aggression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Japan.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They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covet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no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gain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for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themselves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and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have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no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thought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territorial expansion. It is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their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purpose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that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Japan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shall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stripped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all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islands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in the Pacific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which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she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has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seized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or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occupied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since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beginning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first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World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in 1914, and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that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all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territories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Japan has stolen from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Chinese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such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as Manchuria, Formosa, and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Pescadores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shall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restored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Republic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China. Japan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will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also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expelled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from all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other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territories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which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she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has taken by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violence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and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greed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.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aforesaid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three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great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powers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mindful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enslavement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people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Korea,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determined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that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in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due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course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Korea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shall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become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free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and independent.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With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these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objects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in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view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three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Allies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in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harmony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with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those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United Nations at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with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Japan,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will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continue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persevere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in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serious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and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prolonged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operations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necessary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to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procure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the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unconditional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surrender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Japan.”</a:t>
            </a:r>
          </a:p>
          <a:p>
            <a:endParaRPr lang="sv-SE" sz="16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39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40" r="35240"/>
          <a:stretch/>
        </p:blipFill>
        <p:spPr>
          <a:xfrm>
            <a:off x="-3020400" y="0"/>
            <a:ext cx="8071603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Xinjiang-kriget </a:t>
            </a:r>
            <a:r>
              <a:rPr lang="zh-CN" sz="2000" dirty="0" smtClean="0">
                <a:latin typeface="Times New Roman"/>
                <a:ea typeface="Kai"/>
                <a:cs typeface="Times New Roman"/>
              </a:rPr>
              <a:t>新疆战争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īnjiāng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1937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Ili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-upproret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伊宁事变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īníng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shìbiàn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1944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458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" y="-144630"/>
            <a:ext cx="5032375" cy="711375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1945: slutet på </a:t>
            </a:r>
            <a:r>
              <a:rPr lang="sv-SE" sz="2000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6 augusti: USA bombar Hiroshima och Nagasaki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9 augusti: Sovjetunionen attackerar Manchuriet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15 augusti: Japan kapitulerar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46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" y="-144630"/>
            <a:ext cx="5032375" cy="711375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1945: slutet på </a:t>
            </a:r>
            <a:r>
              <a:rPr lang="sv-SE" sz="2000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6 augusti: USA bombar Hiroshima och Nagasaki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9 augusti: Sovjetunionen attackerar Manchuriet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15 augusti: Japan kapitulerar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16 juni 1946: Inbördeskriget återupptas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780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" y="-144630"/>
            <a:ext cx="5032375" cy="711375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1945: slutet på </a:t>
            </a:r>
            <a:r>
              <a:rPr lang="sv-SE" sz="2000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6 augusti: USA bombar Hiroshima och Nagasaki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9 augusti: Sovjetunionen attackerar Manchuriet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15 augusti: Japan kapitulerar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16 juni 1946: Inbördeskriget återupptas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Befrielsekriget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解放战争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jiěfàng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hànzhēng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427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0" r="32920"/>
          <a:stretch/>
        </p:blipFill>
        <p:spPr>
          <a:xfrm>
            <a:off x="-3825758" y="0"/>
            <a:ext cx="8872539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1945: slutet på </a:t>
            </a:r>
            <a:r>
              <a:rPr lang="sv-SE" sz="2000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6 augusti: USA bombar Hiroshima och Nagasaki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9 augusti: Sovjetunionen attackerar Manchuriet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15 augusti: Japan kapitulerar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16 juni 1946: Inbördeskriget återupptas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Befrielsekriget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解放战争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jiěfàng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hànzhēng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 oktober 1949: Folkrepubliken Kina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中华人民共和国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hōnghuá</a:t>
            </a:r>
            <a:r>
              <a:rPr lang="en-US" altLang="zh-TW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r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énmín</a:t>
            </a:r>
            <a:r>
              <a:rPr lang="en-US" altLang="zh-TW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ònghéguó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utropas 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Beiping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(Beijing)</a:t>
            </a:r>
          </a:p>
        </p:txBody>
      </p:sp>
    </p:spTree>
    <p:extLst>
      <p:ext uri="{BB962C8B-B14F-4D97-AF65-F5344CB8AC3E}">
        <p14:creationId xmlns:p14="http://schemas.microsoft.com/office/powerpoint/2010/main" val="336786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o declares the Peoples_ Republic of Chin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412750"/>
            <a:ext cx="6870700" cy="55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93"/>
            <a:ext cx="4939596" cy="688274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Andra </a:t>
            </a:r>
            <a:r>
              <a:rPr lang="sv-SE" sz="2000" dirty="0" err="1">
                <a:latin typeface="Times New Roman"/>
                <a:ea typeface="Kai"/>
                <a:cs typeface="Times New Roman"/>
              </a:rPr>
              <a:t>s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kriget/Motståndskriget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抗日战争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àngrì</a:t>
            </a:r>
            <a:r>
              <a:rPr lang="en-US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1937-1945</a:t>
            </a:r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en-US" sz="2000" dirty="0" smtClean="0">
                <a:latin typeface="Times New Roman"/>
                <a:ea typeface="Kai"/>
                <a:cs typeface="Times New Roman"/>
              </a:rPr>
              <a:t>Hirohito 裕仁,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Kejsare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ea typeface="Kai"/>
                <a:cs typeface="Times New Roman"/>
              </a:rPr>
              <a:t>Shōwa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 昭和天皇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hōwa-tennō</a:t>
            </a:r>
            <a:r>
              <a:rPr lang="en-US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en-US" sz="2000" dirty="0" smtClean="0">
                <a:latin typeface="Times New Roman"/>
                <a:ea typeface="Kai"/>
                <a:cs typeface="Times New Roman"/>
              </a:rPr>
              <a:t>, 1901 – 1989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748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0" r="32920"/>
          <a:stretch/>
        </p:blipFill>
        <p:spPr>
          <a:xfrm>
            <a:off x="-3825758" y="0"/>
            <a:ext cx="8872539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Resultat av Andra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kriget: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Slut på den japanska ockupationen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Taiwan återgår till Kina, Chiang Kai-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upprättar Republiken Kinas huvudstad 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Taibei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Grundandet av Folkrepubliken Kina</a:t>
            </a:r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300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0" r="32920"/>
          <a:stretch/>
        </p:blipFill>
        <p:spPr>
          <a:xfrm>
            <a:off x="-3825758" y="0"/>
            <a:ext cx="8872539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Resultat av Andra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kriget: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Slut på den japanska ockupationen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Taiwan återgår till Kina, Chiang Kai-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shek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upprättar Republiken Kinas huvudstad 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Taibei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Grundandet av Folkrepubliken Kina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Folkrepublikens första år: 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Kontrollera inflationen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Återuppbyggnad av infrastrukturen</a:t>
            </a: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Lagändringar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sv-SE" sz="2000" dirty="0" smtClean="0">
                <a:latin typeface="Times New Roman"/>
                <a:ea typeface="Kai"/>
                <a:cs typeface="Times New Roman"/>
              </a:rPr>
              <a:t>Centralisering av makten</a:t>
            </a:r>
          </a:p>
        </p:txBody>
      </p:sp>
    </p:spTree>
    <p:extLst>
      <p:ext uri="{BB962C8B-B14F-4D97-AF65-F5344CB8AC3E}">
        <p14:creationId xmlns:p14="http://schemas.microsoft.com/office/powerpoint/2010/main" val="125926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0" r="32920"/>
          <a:stretch/>
        </p:blipFill>
        <p:spPr>
          <a:xfrm>
            <a:off x="-3825758" y="0"/>
            <a:ext cx="8872539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3-anti-kampanjen och 5-anti-kampanjen, 1951-1952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三反五反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sān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fǎn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wǔ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fǎn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De 3: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Korruption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反贪污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ǎn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tānwū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Slöseri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反浪费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fǎn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làngfèi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Byråkrati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反官僚主义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ǎn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guānliáo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zhǔyì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86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0" r="32920"/>
          <a:stretch/>
        </p:blipFill>
        <p:spPr>
          <a:xfrm>
            <a:off x="-3825758" y="0"/>
            <a:ext cx="8872539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3-anti-kampanjen och 5-anti-kampanjen, 1951-1952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三反五反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sān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fǎn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wǔ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fǎn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De 3: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Korruption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反贪污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ǎn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tānwū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Slöseri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反浪费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fǎn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làngfèi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Byråkrati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反官僚主义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f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ǎn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guānliáo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zhǔyì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De 5: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Mutor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反行贿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Stöld av statlig egendom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反盗骗国家财产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Skatteflykt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反偷税漏税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Fuska med statliga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kontrakt反偷工减料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Stjäla statlig ekonomisk information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反盗窃国家经济情报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761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-458460"/>
            <a:ext cx="4905375" cy="825817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Koreakriget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抗美援朝战争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àngměiyuáncháo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1950-1953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 juli 1950, Nord attackerar Syd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USA förflyttar trupper till Sydkorea och Taiwansundet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520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-458460"/>
            <a:ext cx="4905375" cy="825817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Koreakriget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抗美援朝战争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àngměiyuáncháo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1950-1953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 juli 1950, Nord attackerar Syd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USA förflyttar trupper till Sydkorea och Taiwansundet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smtClean="0">
                <a:latin typeface="Times New Roman"/>
                <a:ea typeface="Kai"/>
                <a:cs typeface="Times New Roman"/>
              </a:rPr>
              <a:t>Mao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skickar Volontärarmén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中国人民志愿军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>
                <a:latin typeface="Times New Roman"/>
                <a:cs typeface="Times New Roman"/>
              </a:rPr>
              <a:t>z</a:t>
            </a:r>
            <a:r>
              <a:rPr lang="en-US" sz="2000" i="1" dirty="0" smtClean="0">
                <a:latin typeface="Times New Roman"/>
                <a:cs typeface="Times New Roman"/>
              </a:rPr>
              <a:t>hōngguó </a:t>
            </a:r>
            <a:r>
              <a:rPr lang="en-US" sz="2000" i="1" dirty="0" err="1" smtClean="0">
                <a:latin typeface="Times New Roman"/>
                <a:cs typeface="Times New Roman"/>
              </a:rPr>
              <a:t>rénmín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cs typeface="Times New Roman"/>
              </a:rPr>
              <a:t>hìyuàn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j</a:t>
            </a:r>
            <a:r>
              <a:rPr lang="en-US" sz="2000" i="1" dirty="0" err="1" smtClean="0">
                <a:latin typeface="Times New Roman"/>
                <a:cs typeface="Times New Roman"/>
              </a:rPr>
              <a:t>ūn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 till </a:t>
            </a:r>
            <a:r>
              <a:rPr lang="en-US" altLang="zh-TW" sz="2000" dirty="0" err="1" smtClean="0">
                <a:latin typeface="Times New Roman"/>
                <a:ea typeface="Kai"/>
                <a:cs typeface="Times New Roman"/>
              </a:rPr>
              <a:t>Nordkorea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533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0084" y="0"/>
            <a:ext cx="8869680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Andra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kriget/Motståndskriget </a:t>
            </a:r>
            <a:r>
              <a:rPr lang="zh-TW" altLang="sv-SE" sz="2000" dirty="0" smtClean="0">
                <a:latin typeface="Times New Roman"/>
                <a:ea typeface="Kai"/>
                <a:cs typeface="Times New Roman"/>
              </a:rPr>
              <a:t>抗日战争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k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àngrì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1937-1945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Hirohito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裕仁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Kejsare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Shōwa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昭和天皇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shōwa-tennō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1901 – 1989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1931: Japan invaderar Manchuriet 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1937: Fullskaligt krig bryter ut, slaget om Shanghai, slaget om Nanjing etc. 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256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0084" y="0"/>
            <a:ext cx="8869680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Andra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kriget/Motståndskriget </a:t>
            </a:r>
            <a:r>
              <a:rPr lang="zh-TW" altLang="sv-SE" sz="2000" dirty="0" smtClean="0">
                <a:latin typeface="Times New Roman"/>
                <a:ea typeface="Kai"/>
                <a:cs typeface="Times New Roman"/>
              </a:rPr>
              <a:t>抗日战争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k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àngrì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1937-1945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Hirohito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裕仁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Kejsare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Shōwa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昭和天皇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shōwa-tennō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1901 – 1989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1931: Japan invaderar Manchuriet 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1937: Fullskaligt krig bryter ut, slaget om Shanghai, slaget om Nanjing etc. 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1938: Slaget om Wuhan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武汉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ǔhàn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huvudstaden flyttas till Chongqing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重庆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c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hóngqìng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1939-1940: Kinas första storskaliga motoffensiv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410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2" r="13622"/>
          <a:stretch/>
        </p:blipFill>
        <p:spPr>
          <a:xfrm>
            <a:off x="-792000" y="0"/>
            <a:ext cx="5807721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Republiken Kina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中华民国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hōnghuá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m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ínguó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1940-1945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Jingweis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effectLst/>
                <a:latin typeface="Times New Roman"/>
                <a:ea typeface="Kai"/>
                <a:cs typeface="Times New Roman"/>
              </a:rPr>
              <a:t>汪精卫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j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īngwèi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regim 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73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2" r="13622"/>
          <a:stretch/>
        </p:blipFill>
        <p:spPr>
          <a:xfrm>
            <a:off x="-792000" y="0"/>
            <a:ext cx="5807721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Republiken Kina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中华民国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hōnghuá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m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ínguó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1940-1945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Jingweis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effectLst/>
                <a:latin typeface="Times New Roman"/>
                <a:ea typeface="Kai"/>
                <a:cs typeface="Times New Roman"/>
              </a:rPr>
              <a:t>汪精卫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j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īngwèi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regim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Jiangsu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江苏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iāngsū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Anhui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安徽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ānhuī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Zhejiang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浙江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hèjiāng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en-US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3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" y="15299"/>
            <a:ext cx="4939279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Republiken Kina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中华民国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(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hōnghuá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m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ínguó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1940-1945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Jingweis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sz="2000" dirty="0" smtClean="0">
                <a:effectLst/>
                <a:latin typeface="Times New Roman"/>
                <a:ea typeface="Kai"/>
                <a:cs typeface="Times New Roman"/>
              </a:rPr>
              <a:t>汪精卫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>
                <a:latin typeface="Times New Roman"/>
                <a:ea typeface="Kai"/>
                <a:cs typeface="Times New Roman"/>
              </a:rPr>
              <a:t>w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en-US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j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īngwèi</a:t>
            </a:r>
            <a:r>
              <a:rPr lang="en-US" altLang="zh-TW" sz="2000" dirty="0" smtClean="0">
                <a:effectLst/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regim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Jiangsu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江苏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iāngsū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Anhui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安徽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ānhuī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Zhejiang </a:t>
            </a:r>
            <a:r>
              <a:rPr lang="zh-TW" altLang="en-US" sz="2000" b="0" dirty="0" smtClean="0">
                <a:effectLst/>
                <a:latin typeface="Times New Roman"/>
                <a:ea typeface="Kai"/>
                <a:cs typeface="Times New Roman"/>
              </a:rPr>
              <a:t>浙江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sz="2000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en-US" sz="2000" i="1" dirty="0" err="1" smtClean="0">
                <a:latin typeface="Times New Roman"/>
                <a:ea typeface="Kai"/>
                <a:cs typeface="Times New Roman"/>
              </a:rPr>
              <a:t>hèjiāng</a:t>
            </a:r>
            <a:r>
              <a:rPr lang="en-US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en-US" sz="2000" dirty="0" smtClean="0">
              <a:latin typeface="Times New Roman"/>
              <a:ea typeface="Kai"/>
              <a:cs typeface="Times New Roman"/>
            </a:endParaRPr>
          </a:p>
          <a:p>
            <a:endParaRPr lang="en-US" sz="2000" dirty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380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1" y="1"/>
            <a:ext cx="5095088" cy="686342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Republiken Kina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中华民国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zhōnghuá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mínguó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1940-1945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Jingweis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sv-SE" sz="2000" dirty="0" smtClean="0">
                <a:effectLst/>
                <a:latin typeface="Times New Roman"/>
                <a:ea typeface="Kai"/>
                <a:cs typeface="Times New Roman"/>
              </a:rPr>
              <a:t>汪精卫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jīngwèi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regim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Jiangsu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江苏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iāngsū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Anhui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安徽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ānhuī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Zhejiang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浙江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hèjiāng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8 december 1941: USA förklarar krig mot Japan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655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37" r="24537"/>
          <a:stretch/>
        </p:blipFill>
        <p:spPr>
          <a:xfrm>
            <a:off x="-3612925" y="0"/>
            <a:ext cx="8733422" cy="687669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231622" y="272127"/>
            <a:ext cx="39123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Republiken Kina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中华民国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,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zhōnghuá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mínguó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), 1940-1945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Jingweis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sv-SE" sz="2000" dirty="0" smtClean="0">
                <a:effectLst/>
                <a:latin typeface="Times New Roman"/>
                <a:ea typeface="Kai"/>
                <a:cs typeface="Times New Roman"/>
              </a:rPr>
              <a:t>汪精卫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w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jīngwèi</a:t>
            </a:r>
            <a:r>
              <a:rPr lang="sv-SE" altLang="zh-TW" sz="2000" dirty="0" smtClean="0">
                <a:effectLst/>
                <a:latin typeface="Times New Roman"/>
                <a:ea typeface="Kai"/>
                <a:cs typeface="Times New Roman"/>
              </a:rPr>
              <a:t>)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regim 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Jiangsu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江苏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iāngsū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Anhui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安徽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ānhuī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sv-SE" sz="2000" dirty="0" smtClean="0">
                <a:latin typeface="Times New Roman"/>
                <a:ea typeface="Kai"/>
                <a:cs typeface="Times New Roman"/>
              </a:rPr>
              <a:t>Zhejiang </a:t>
            </a:r>
            <a:r>
              <a:rPr lang="zh-TW" altLang="sv-SE" sz="2000" b="0" dirty="0" smtClean="0">
                <a:effectLst/>
                <a:latin typeface="Times New Roman"/>
                <a:ea typeface="Kai"/>
                <a:cs typeface="Times New Roman"/>
              </a:rPr>
              <a:t>浙江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sz="2000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hèjiāng</a:t>
            </a:r>
            <a:r>
              <a:rPr lang="sv-SE" altLang="zh-TW" sz="2000" b="0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8 december 1941: USA förklarar krig mot Japan</a:t>
            </a:r>
          </a:p>
          <a:p>
            <a:endParaRPr lang="sv-SE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H.H. Kung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孔祥熙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kǒng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>
                <a:latin typeface="Times New Roman"/>
                <a:ea typeface="Kai"/>
                <a:cs typeface="Times New Roman"/>
              </a:rPr>
              <a:t>x</a:t>
            </a:r>
            <a:r>
              <a:rPr lang="sv-SE" sz="2000" i="1" dirty="0" err="1" smtClean="0">
                <a:latin typeface="Times New Roman"/>
                <a:ea typeface="Kai"/>
                <a:cs typeface="Times New Roman"/>
              </a:rPr>
              <a:t>iángxī</a:t>
            </a:r>
            <a:r>
              <a:rPr lang="sv-SE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sv-SE" sz="2000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1881-1967, i Berlin 1937</a:t>
            </a:r>
          </a:p>
          <a:p>
            <a:endParaRPr lang="sv-SE" sz="2000" dirty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598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3702</TotalTime>
  <Words>1099</Words>
  <Application>Microsoft Macintosh PowerPoint</Application>
  <PresentationFormat>Bildspel på skärmen (4:3)</PresentationFormat>
  <Paragraphs>160</Paragraphs>
  <Slides>25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6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Lund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Rebecka Eriksson</dc:creator>
  <cp:lastModifiedBy>Rebecka Eriksson</cp:lastModifiedBy>
  <cp:revision>82</cp:revision>
  <dcterms:created xsi:type="dcterms:W3CDTF">2014-04-02T11:00:54Z</dcterms:created>
  <dcterms:modified xsi:type="dcterms:W3CDTF">2014-04-08T17:50:10Z</dcterms:modified>
</cp:coreProperties>
</file>