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9688-85BD-AA48-97EA-AEFBD276319D}" type="datetimeFigureOut">
              <a:rPr lang="sv-SE" smtClean="0"/>
              <a:t>12-02-29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4681-6C76-5C4C-8476-C3FB181BB99E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9688-85BD-AA48-97EA-AEFBD276319D}" type="datetimeFigureOut">
              <a:rPr lang="sv-SE" smtClean="0"/>
              <a:t>12-02-29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4681-6C76-5C4C-8476-C3FB181BB99E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9688-85BD-AA48-97EA-AEFBD276319D}" type="datetimeFigureOut">
              <a:rPr lang="sv-SE" smtClean="0"/>
              <a:t>12-02-29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4681-6C76-5C4C-8476-C3FB181BB99E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9688-85BD-AA48-97EA-AEFBD276319D}" type="datetimeFigureOut">
              <a:rPr lang="sv-SE" smtClean="0"/>
              <a:t>12-02-29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4681-6C76-5C4C-8476-C3FB181BB99E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9688-85BD-AA48-97EA-AEFBD276319D}" type="datetimeFigureOut">
              <a:rPr lang="sv-SE" smtClean="0"/>
              <a:t>12-02-29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4681-6C76-5C4C-8476-C3FB181BB99E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9688-85BD-AA48-97EA-AEFBD276319D}" type="datetimeFigureOut">
              <a:rPr lang="sv-SE" smtClean="0"/>
              <a:t>12-02-29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4681-6C76-5C4C-8476-C3FB181BB99E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9688-85BD-AA48-97EA-AEFBD276319D}" type="datetimeFigureOut">
              <a:rPr lang="sv-SE" smtClean="0"/>
              <a:t>12-02-29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4681-6C76-5C4C-8476-C3FB181BB99E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9688-85BD-AA48-97EA-AEFBD276319D}" type="datetimeFigureOut">
              <a:rPr lang="sv-SE" smtClean="0"/>
              <a:t>12-02-29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4681-6C76-5C4C-8476-C3FB181BB99E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9688-85BD-AA48-97EA-AEFBD276319D}" type="datetimeFigureOut">
              <a:rPr lang="sv-SE" smtClean="0"/>
              <a:t>12-02-29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4681-6C76-5C4C-8476-C3FB181BB99E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9688-85BD-AA48-97EA-AEFBD276319D}" type="datetimeFigureOut">
              <a:rPr lang="sv-SE" smtClean="0"/>
              <a:t>12-02-29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4681-6C76-5C4C-8476-C3FB181BB99E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9688-85BD-AA48-97EA-AEFBD276319D}" type="datetimeFigureOut">
              <a:rPr lang="sv-SE" smtClean="0"/>
              <a:t>12-02-29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4681-6C76-5C4C-8476-C3FB181BB99E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69688-85BD-AA48-97EA-AEFBD276319D}" type="datetimeFigureOut">
              <a:rPr lang="sv-SE" smtClean="0"/>
              <a:t>12-02-29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64681-6C76-5C4C-8476-C3FB181BB99E}" type="slidenum">
              <a:rPr lang="sv-SE" smtClean="0"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R</a:t>
            </a:r>
            <a:r>
              <a:rPr lang="sv-SE" dirty="0" err="1" smtClean="0"/>
              <a:t>é</a:t>
            </a:r>
            <a:r>
              <a:rPr lang="sv-SE" dirty="0" err="1" smtClean="0"/>
              <a:t>nm</a:t>
            </a:r>
            <a:r>
              <a:rPr lang="sv-SE" dirty="0" err="1" smtClean="0"/>
              <a:t>í</a:t>
            </a:r>
            <a:r>
              <a:rPr lang="sv-SE" dirty="0" err="1" smtClean="0"/>
              <a:t>nb</a:t>
            </a:r>
            <a:r>
              <a:rPr lang="sv-SE" dirty="0" err="1" smtClean="0"/>
              <a:t>ì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zh-CN" altLang="en-US" dirty="0" smtClean="0"/>
              <a:t>人民币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Folkets valuta</a:t>
            </a: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Försäljarens reaktion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Försäljaren kan neka till det föreslagna priset genom:</a:t>
            </a:r>
          </a:p>
          <a:p>
            <a:r>
              <a:rPr lang="sv-SE" dirty="0" err="1" smtClean="0"/>
              <a:t>B</a:t>
            </a:r>
            <a:r>
              <a:rPr lang="sv-SE" dirty="0" err="1" smtClean="0"/>
              <a:t>ù</a:t>
            </a:r>
            <a:r>
              <a:rPr lang="sv-SE" dirty="0" smtClean="0"/>
              <a:t> </a:t>
            </a:r>
            <a:r>
              <a:rPr lang="sv-SE" dirty="0" err="1" smtClean="0"/>
              <a:t>xíng</a:t>
            </a:r>
            <a:r>
              <a:rPr lang="sv-SE" dirty="0" smtClean="0"/>
              <a:t>! </a:t>
            </a:r>
            <a:r>
              <a:rPr lang="zh-CN" altLang="en-US" dirty="0" smtClean="0"/>
              <a:t>不行</a:t>
            </a:r>
            <a:r>
              <a:rPr lang="sv-SE" altLang="zh-CN" dirty="0" smtClean="0"/>
              <a:t>!</a:t>
            </a:r>
          </a:p>
          <a:p>
            <a:r>
              <a:rPr lang="sv-SE" dirty="0" err="1" smtClean="0"/>
              <a:t>Bù</a:t>
            </a:r>
            <a:r>
              <a:rPr lang="sv-SE" dirty="0" smtClean="0"/>
              <a:t> </a:t>
            </a:r>
            <a:r>
              <a:rPr lang="sv-SE" dirty="0" err="1" smtClean="0"/>
              <a:t>chéng</a:t>
            </a:r>
            <a:r>
              <a:rPr lang="sv-SE" dirty="0" smtClean="0"/>
              <a:t>! </a:t>
            </a:r>
            <a:r>
              <a:rPr lang="zh-CN" altLang="en-US" dirty="0" smtClean="0"/>
              <a:t>不成！</a:t>
            </a:r>
            <a:endParaRPr lang="sv-SE" altLang="zh-CN" dirty="0" smtClean="0"/>
          </a:p>
          <a:p>
            <a:r>
              <a:rPr lang="sv-SE" dirty="0" smtClean="0"/>
              <a:t>Och sedan föreslå ett nytt pris.</a:t>
            </a:r>
          </a:p>
          <a:p>
            <a:r>
              <a:rPr lang="sv-SE" dirty="0" smtClean="0"/>
              <a:t>Försäljaren kan också fråga hur mycket man tänker köpa:</a:t>
            </a:r>
          </a:p>
          <a:p>
            <a:r>
              <a:rPr lang="sv-SE" dirty="0" err="1" smtClean="0"/>
              <a:t>Yào/mâi</a:t>
            </a:r>
            <a:r>
              <a:rPr lang="sv-SE" dirty="0" smtClean="0"/>
              <a:t> </a:t>
            </a:r>
            <a:r>
              <a:rPr lang="sv-SE" dirty="0" err="1" smtClean="0"/>
              <a:t>jî</a:t>
            </a:r>
            <a:r>
              <a:rPr lang="sv-SE" dirty="0" smtClean="0"/>
              <a:t> </a:t>
            </a:r>
            <a:r>
              <a:rPr lang="sv-SE" dirty="0" err="1" smtClean="0"/>
              <a:t>jïn</a:t>
            </a:r>
            <a:r>
              <a:rPr lang="sv-SE" dirty="0" smtClean="0"/>
              <a:t>; </a:t>
            </a:r>
            <a:r>
              <a:rPr lang="sv-SE" dirty="0" err="1" smtClean="0"/>
              <a:t>Yào/mâi</a:t>
            </a:r>
            <a:r>
              <a:rPr lang="sv-SE" dirty="0" smtClean="0"/>
              <a:t> </a:t>
            </a:r>
            <a:r>
              <a:rPr lang="sv-SE" dirty="0" err="1" smtClean="0"/>
              <a:t>duöshao</a:t>
            </a:r>
            <a:r>
              <a:rPr lang="sv-SE" dirty="0" smtClean="0"/>
              <a:t>?</a:t>
            </a:r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Övning</a:t>
            </a:r>
            <a:br>
              <a:rPr lang="sv-SE" dirty="0" smtClean="0"/>
            </a:br>
            <a:r>
              <a:rPr lang="sv-SE" dirty="0" smtClean="0"/>
              <a:t>Köp </a:t>
            </a:r>
            <a:r>
              <a:rPr lang="sv-SE" smtClean="0"/>
              <a:t>två varor 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Vara</a:t>
            </a:r>
            <a:endParaRPr lang="sv-SE" dirty="0"/>
          </a:p>
        </p:txBody>
      </p:sp>
      <p:sp>
        <p:nvSpPr>
          <p:cNvPr id="10" name="Platshållare för innehåll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Äpplen</a:t>
            </a:r>
          </a:p>
          <a:p>
            <a:r>
              <a:rPr lang="sv-SE" dirty="0" smtClean="0"/>
              <a:t>Druvor</a:t>
            </a:r>
          </a:p>
          <a:p>
            <a:r>
              <a:rPr lang="sv-SE" dirty="0" smtClean="0"/>
              <a:t>Jordgubbar</a:t>
            </a:r>
          </a:p>
          <a:p>
            <a:r>
              <a:rPr lang="sv-SE" dirty="0" smtClean="0"/>
              <a:t>Vattenmelon</a:t>
            </a:r>
          </a:p>
          <a:p>
            <a:r>
              <a:rPr lang="sv-SE" dirty="0" smtClean="0"/>
              <a:t>Mandariner</a:t>
            </a:r>
          </a:p>
          <a:p>
            <a:r>
              <a:rPr lang="sv-SE" dirty="0" smtClean="0"/>
              <a:t>Apelsiner </a:t>
            </a:r>
            <a:r>
              <a:rPr lang="sv-SE" dirty="0" err="1" smtClean="0"/>
              <a:t>ch</a:t>
            </a:r>
            <a:r>
              <a:rPr lang="sv-SE" dirty="0" err="1" smtClean="0"/>
              <a:t>éngzi</a:t>
            </a:r>
            <a:r>
              <a:rPr lang="sv-SE" dirty="0" smtClean="0"/>
              <a:t> (</a:t>
            </a:r>
            <a:r>
              <a:rPr lang="zh-CN" altLang="en-US" dirty="0" smtClean="0"/>
              <a:t>橙子</a:t>
            </a:r>
            <a:r>
              <a:rPr lang="sv-SE" dirty="0" smtClean="0"/>
              <a:t>)</a:t>
            </a:r>
          </a:p>
          <a:p>
            <a:r>
              <a:rPr lang="sv-SE" dirty="0" smtClean="0"/>
              <a:t>Öl</a:t>
            </a:r>
          </a:p>
          <a:p>
            <a:r>
              <a:rPr lang="sv-SE" dirty="0" smtClean="0"/>
              <a:t>Coca </a:t>
            </a:r>
            <a:r>
              <a:rPr lang="sv-SE" dirty="0" err="1" smtClean="0"/>
              <a:t>cola</a:t>
            </a:r>
            <a:r>
              <a:rPr lang="sv-SE" dirty="0" smtClean="0"/>
              <a:t> ”</a:t>
            </a:r>
            <a:r>
              <a:rPr lang="sv-SE" dirty="0" err="1" smtClean="0"/>
              <a:t>Kêkôu</a:t>
            </a:r>
            <a:r>
              <a:rPr lang="sv-SE" dirty="0" smtClean="0"/>
              <a:t> </a:t>
            </a:r>
            <a:r>
              <a:rPr lang="sv-SE" dirty="0" err="1" smtClean="0"/>
              <a:t>kêlè</a:t>
            </a:r>
            <a:r>
              <a:rPr lang="sv-SE" dirty="0" smtClean="0"/>
              <a:t>”</a:t>
            </a:r>
          </a:p>
          <a:p>
            <a:pPr>
              <a:buNone/>
            </a:pP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Föreslaget pris</a:t>
            </a:r>
            <a:endParaRPr lang="sv-SE" dirty="0"/>
          </a:p>
        </p:txBody>
      </p:sp>
      <p:sp>
        <p:nvSpPr>
          <p:cNvPr id="12" name="Platshållare för innehåll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22 </a:t>
            </a:r>
            <a:r>
              <a:rPr lang="sv-SE" dirty="0" err="1" smtClean="0"/>
              <a:t>yuan/jin</a:t>
            </a:r>
            <a:endParaRPr lang="sv-SE" dirty="0" smtClean="0"/>
          </a:p>
          <a:p>
            <a:r>
              <a:rPr lang="sv-SE" dirty="0" smtClean="0"/>
              <a:t>14 </a:t>
            </a:r>
            <a:r>
              <a:rPr lang="sv-SE" dirty="0" err="1" smtClean="0"/>
              <a:t>yuan</a:t>
            </a:r>
            <a:r>
              <a:rPr lang="sv-SE" dirty="0" smtClean="0"/>
              <a:t> /ask</a:t>
            </a:r>
          </a:p>
          <a:p>
            <a:r>
              <a:rPr lang="sv-SE" dirty="0" smtClean="0"/>
              <a:t>30 </a:t>
            </a:r>
            <a:r>
              <a:rPr lang="sv-SE" dirty="0" err="1" smtClean="0"/>
              <a:t>yuan</a:t>
            </a:r>
            <a:r>
              <a:rPr lang="sv-SE" dirty="0" smtClean="0"/>
              <a:t> / </a:t>
            </a:r>
            <a:r>
              <a:rPr lang="sv-SE" dirty="0" err="1" smtClean="0"/>
              <a:t>jin</a:t>
            </a:r>
            <a:endParaRPr lang="sv-SE" dirty="0" smtClean="0"/>
          </a:p>
          <a:p>
            <a:r>
              <a:rPr lang="sv-SE" dirty="0" smtClean="0"/>
              <a:t>9 </a:t>
            </a:r>
            <a:r>
              <a:rPr lang="sv-SE" dirty="0" err="1" smtClean="0"/>
              <a:t>yuan</a:t>
            </a:r>
            <a:r>
              <a:rPr lang="sv-SE" dirty="0" smtClean="0"/>
              <a:t> / </a:t>
            </a:r>
            <a:r>
              <a:rPr lang="sv-SE" dirty="0" err="1" smtClean="0"/>
              <a:t>jin</a:t>
            </a:r>
            <a:endParaRPr lang="sv-SE" dirty="0" smtClean="0"/>
          </a:p>
          <a:p>
            <a:r>
              <a:rPr lang="sv-SE" dirty="0" smtClean="0"/>
              <a:t>12 </a:t>
            </a:r>
            <a:r>
              <a:rPr lang="sv-SE" dirty="0" err="1" smtClean="0"/>
              <a:t>yuan</a:t>
            </a:r>
            <a:r>
              <a:rPr lang="sv-SE" dirty="0" smtClean="0"/>
              <a:t> / </a:t>
            </a:r>
            <a:r>
              <a:rPr lang="sv-SE" dirty="0" err="1" smtClean="0"/>
              <a:t>jin</a:t>
            </a:r>
            <a:endParaRPr lang="sv-SE" dirty="0" smtClean="0"/>
          </a:p>
          <a:p>
            <a:r>
              <a:rPr lang="sv-SE" dirty="0" smtClean="0"/>
              <a:t>15</a:t>
            </a:r>
            <a:r>
              <a:rPr lang="en-US" dirty="0" smtClean="0"/>
              <a:t> </a:t>
            </a:r>
            <a:r>
              <a:rPr lang="en-US" dirty="0" err="1" smtClean="0"/>
              <a:t>yuan</a:t>
            </a:r>
            <a:r>
              <a:rPr lang="en-US" dirty="0" smtClean="0"/>
              <a:t> / </a:t>
            </a:r>
            <a:r>
              <a:rPr lang="en-US" dirty="0" err="1" smtClean="0"/>
              <a:t>jin</a:t>
            </a:r>
            <a:endParaRPr lang="en-US" dirty="0" smtClean="0"/>
          </a:p>
          <a:p>
            <a:r>
              <a:rPr lang="en-US" dirty="0" smtClean="0"/>
              <a:t>10 </a:t>
            </a:r>
            <a:r>
              <a:rPr lang="en-US" dirty="0" err="1" smtClean="0"/>
              <a:t>yuan</a:t>
            </a:r>
            <a:r>
              <a:rPr lang="en-US" dirty="0" smtClean="0"/>
              <a:t> / </a:t>
            </a:r>
            <a:r>
              <a:rPr lang="en-US" dirty="0" err="1" smtClean="0"/>
              <a:t>flaska</a:t>
            </a:r>
            <a:r>
              <a:rPr lang="en-US" dirty="0" smtClean="0"/>
              <a:t> (</a:t>
            </a:r>
            <a:r>
              <a:rPr lang="en-US" dirty="0" err="1" smtClean="0"/>
              <a:t>p</a:t>
            </a:r>
            <a:r>
              <a:rPr lang="en-US" dirty="0" err="1" smtClean="0"/>
              <a:t>íng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12 </a:t>
            </a:r>
            <a:r>
              <a:rPr lang="en-US" dirty="0" err="1" smtClean="0"/>
              <a:t>yuan</a:t>
            </a:r>
            <a:r>
              <a:rPr lang="en-US" dirty="0" smtClean="0"/>
              <a:t>/ </a:t>
            </a:r>
            <a:r>
              <a:rPr lang="en-US" dirty="0" err="1" smtClean="0"/>
              <a:t>burk</a:t>
            </a:r>
            <a:r>
              <a:rPr lang="en-US" dirty="0" smtClean="0"/>
              <a:t> (</a:t>
            </a:r>
            <a:r>
              <a:rPr lang="en-US" dirty="0" err="1" smtClean="0"/>
              <a:t>t</a:t>
            </a:r>
            <a:r>
              <a:rPr lang="en-US" dirty="0" err="1" smtClean="0"/>
              <a:t>ïng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Valörer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F</a:t>
            </a:r>
            <a:r>
              <a:rPr lang="sv-SE" dirty="0" err="1" smtClean="0"/>
              <a:t>ën</a:t>
            </a:r>
            <a:r>
              <a:rPr lang="sv-SE" dirty="0" smtClean="0"/>
              <a:t> </a:t>
            </a:r>
            <a:r>
              <a:rPr lang="zh-CN" altLang="en-US" dirty="0" smtClean="0"/>
              <a:t>分</a:t>
            </a:r>
            <a:r>
              <a:rPr lang="sv-SE" altLang="zh-CN" dirty="0" smtClean="0"/>
              <a:t>: motsvarar våra ören</a:t>
            </a:r>
          </a:p>
          <a:p>
            <a:r>
              <a:rPr lang="sv-SE" dirty="0" err="1" smtClean="0"/>
              <a:t>Máo</a:t>
            </a:r>
            <a:r>
              <a:rPr lang="sv-SE" dirty="0" smtClean="0"/>
              <a:t> </a:t>
            </a:r>
            <a:r>
              <a:rPr lang="zh-CN" altLang="en-US" dirty="0" smtClean="0"/>
              <a:t>毛</a:t>
            </a:r>
            <a:r>
              <a:rPr lang="en-US" altLang="zh-CN" dirty="0" smtClean="0"/>
              <a:t> </a:t>
            </a:r>
            <a:r>
              <a:rPr lang="sv-SE" dirty="0" smtClean="0"/>
              <a:t>(formellt: </a:t>
            </a:r>
            <a:r>
              <a:rPr lang="sv-SE" dirty="0" err="1" smtClean="0"/>
              <a:t>jiâo</a:t>
            </a:r>
            <a:r>
              <a:rPr lang="sv-SE" dirty="0" smtClean="0"/>
              <a:t> </a:t>
            </a:r>
            <a:r>
              <a:rPr lang="zh-CN" altLang="en-US" dirty="0" smtClean="0"/>
              <a:t>角</a:t>
            </a:r>
            <a:r>
              <a:rPr lang="sv-SE" dirty="0" smtClean="0"/>
              <a:t>): motsvarar tio </a:t>
            </a:r>
            <a:r>
              <a:rPr lang="sv-SE" dirty="0" err="1" smtClean="0"/>
              <a:t>fën</a:t>
            </a:r>
            <a:endParaRPr lang="sv-SE" dirty="0" smtClean="0"/>
          </a:p>
          <a:p>
            <a:r>
              <a:rPr lang="sv-SE" dirty="0" err="1" smtClean="0"/>
              <a:t>Kuài</a:t>
            </a:r>
            <a:r>
              <a:rPr lang="sv-SE" dirty="0" smtClean="0"/>
              <a:t> </a:t>
            </a:r>
            <a:r>
              <a:rPr lang="zh-CN" altLang="en-US" dirty="0" smtClean="0"/>
              <a:t>块</a:t>
            </a:r>
            <a:r>
              <a:rPr lang="en-US" altLang="zh-CN" dirty="0" smtClean="0"/>
              <a:t> (</a:t>
            </a:r>
            <a:r>
              <a:rPr lang="en-US" altLang="zh-CN" dirty="0" err="1" smtClean="0"/>
              <a:t>formellt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yuán</a:t>
            </a:r>
            <a:r>
              <a:rPr lang="en-US" altLang="zh-CN" dirty="0" smtClean="0"/>
              <a:t> </a:t>
            </a:r>
            <a:r>
              <a:rPr lang="zh-CN" altLang="en-US" dirty="0" smtClean="0"/>
              <a:t>元</a:t>
            </a:r>
            <a:r>
              <a:rPr lang="en-US" altLang="zh-CN" dirty="0" smtClean="0"/>
              <a:t>): </a:t>
            </a:r>
            <a:r>
              <a:rPr lang="en-US" altLang="zh-CN" dirty="0" err="1" smtClean="0"/>
              <a:t>motsvarar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vår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krona</a:t>
            </a:r>
            <a:r>
              <a:rPr lang="en-US" altLang="zh-CN" dirty="0" smtClean="0"/>
              <a:t>. En </a:t>
            </a:r>
            <a:r>
              <a:rPr lang="en-US" altLang="zh-CN" dirty="0" err="1" smtClean="0"/>
              <a:t>yuan</a:t>
            </a:r>
            <a:r>
              <a:rPr lang="en-US" altLang="zh-CN" dirty="0" smtClean="0"/>
              <a:t>=10 </a:t>
            </a:r>
            <a:r>
              <a:rPr lang="en-US" altLang="zh-CN" dirty="0" err="1" smtClean="0"/>
              <a:t>mao/jiao</a:t>
            </a:r>
            <a:r>
              <a:rPr lang="en-US" altLang="zh-CN" dirty="0" smtClean="0"/>
              <a:t>= 100 fen</a:t>
            </a:r>
          </a:p>
          <a:p>
            <a:r>
              <a:rPr lang="en-US" dirty="0" err="1" smtClean="0"/>
              <a:t>Kursen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nu 1 </a:t>
            </a:r>
            <a:r>
              <a:rPr lang="en-US" dirty="0" err="1" smtClean="0"/>
              <a:t>yuan</a:t>
            </a:r>
            <a:r>
              <a:rPr lang="en-US" dirty="0" smtClean="0"/>
              <a:t>= 1,04 SEK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Renminb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665" y="610851"/>
            <a:ext cx="5337684" cy="59799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Utläsning av priser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2,22 </a:t>
            </a:r>
            <a:r>
              <a:rPr lang="sv-SE" dirty="0" err="1" smtClean="0"/>
              <a:t>yuan</a:t>
            </a:r>
            <a:r>
              <a:rPr lang="sv-SE" dirty="0" smtClean="0"/>
              <a:t> utläses ”</a:t>
            </a:r>
            <a:r>
              <a:rPr lang="sv-SE" dirty="0" err="1" smtClean="0"/>
              <a:t>li</a:t>
            </a:r>
            <a:r>
              <a:rPr lang="sv-SE" dirty="0" err="1" smtClean="0"/>
              <a:t>âng</a:t>
            </a:r>
            <a:r>
              <a:rPr lang="sv-SE" dirty="0" smtClean="0"/>
              <a:t> </a:t>
            </a:r>
            <a:r>
              <a:rPr lang="sv-SE" dirty="0" err="1" smtClean="0"/>
              <a:t>kuài</a:t>
            </a:r>
            <a:r>
              <a:rPr lang="sv-SE" dirty="0" smtClean="0"/>
              <a:t> </a:t>
            </a:r>
            <a:r>
              <a:rPr lang="sv-SE" dirty="0" err="1" smtClean="0"/>
              <a:t>èr/liâng</a:t>
            </a:r>
            <a:r>
              <a:rPr lang="sv-SE" dirty="0" smtClean="0"/>
              <a:t> </a:t>
            </a:r>
            <a:r>
              <a:rPr lang="sv-SE" dirty="0" err="1" smtClean="0"/>
              <a:t>máo</a:t>
            </a:r>
            <a:r>
              <a:rPr lang="sv-SE" dirty="0" smtClean="0"/>
              <a:t> </a:t>
            </a:r>
            <a:r>
              <a:rPr lang="sv-SE" dirty="0" err="1" smtClean="0"/>
              <a:t>èr</a:t>
            </a:r>
            <a:r>
              <a:rPr lang="sv-SE" dirty="0" smtClean="0"/>
              <a:t> (</a:t>
            </a:r>
            <a:r>
              <a:rPr lang="sv-SE" dirty="0" err="1" smtClean="0"/>
              <a:t>fën</a:t>
            </a:r>
            <a:r>
              <a:rPr lang="sv-SE" dirty="0" smtClean="0"/>
              <a:t> </a:t>
            </a:r>
            <a:r>
              <a:rPr lang="sv-SE" dirty="0" err="1" smtClean="0"/>
              <a:t>qián</a:t>
            </a:r>
            <a:r>
              <a:rPr lang="sv-SE" dirty="0" smtClean="0"/>
              <a:t>)”</a:t>
            </a:r>
          </a:p>
          <a:p>
            <a:r>
              <a:rPr lang="sv-SE" dirty="0" smtClean="0"/>
              <a:t>8,75 </a:t>
            </a:r>
            <a:r>
              <a:rPr lang="sv-SE" dirty="0" err="1" smtClean="0"/>
              <a:t>yuan</a:t>
            </a:r>
            <a:r>
              <a:rPr lang="sv-SE" dirty="0" smtClean="0"/>
              <a:t> utläses ”bä </a:t>
            </a:r>
            <a:r>
              <a:rPr lang="sv-SE" dirty="0" err="1" smtClean="0"/>
              <a:t>kuài</a:t>
            </a:r>
            <a:r>
              <a:rPr lang="sv-SE" dirty="0" smtClean="0"/>
              <a:t> </a:t>
            </a:r>
            <a:r>
              <a:rPr lang="sv-SE" dirty="0" err="1" smtClean="0"/>
              <a:t>qï</a:t>
            </a:r>
            <a:r>
              <a:rPr lang="sv-SE" dirty="0" smtClean="0"/>
              <a:t> </a:t>
            </a:r>
            <a:r>
              <a:rPr lang="sv-SE" dirty="0" err="1" smtClean="0"/>
              <a:t>máo</a:t>
            </a:r>
            <a:r>
              <a:rPr lang="sv-SE" dirty="0" smtClean="0"/>
              <a:t> </a:t>
            </a:r>
            <a:r>
              <a:rPr lang="sv-SE" dirty="0" err="1" smtClean="0"/>
              <a:t>wû</a:t>
            </a:r>
            <a:r>
              <a:rPr lang="sv-SE" dirty="0" smtClean="0"/>
              <a:t> (</a:t>
            </a:r>
            <a:r>
              <a:rPr lang="sv-SE" dirty="0" err="1" smtClean="0"/>
              <a:t>fën</a:t>
            </a:r>
            <a:r>
              <a:rPr lang="sv-SE" dirty="0" smtClean="0"/>
              <a:t> </a:t>
            </a:r>
            <a:r>
              <a:rPr lang="sv-SE" dirty="0" err="1" smtClean="0"/>
              <a:t>qián</a:t>
            </a:r>
            <a:r>
              <a:rPr lang="sv-SE" dirty="0" smtClean="0"/>
              <a:t>)”</a:t>
            </a:r>
          </a:p>
          <a:p>
            <a:r>
              <a:rPr lang="sv-SE" dirty="0" smtClean="0"/>
              <a:t>100 </a:t>
            </a:r>
            <a:r>
              <a:rPr lang="sv-SE" dirty="0" err="1" smtClean="0"/>
              <a:t>yuan</a:t>
            </a:r>
            <a:r>
              <a:rPr lang="sv-SE" dirty="0" smtClean="0"/>
              <a:t> utläses ”</a:t>
            </a:r>
            <a:r>
              <a:rPr lang="sv-SE" dirty="0" err="1" smtClean="0"/>
              <a:t>yï</a:t>
            </a:r>
            <a:r>
              <a:rPr lang="sv-SE" dirty="0" smtClean="0"/>
              <a:t> </a:t>
            </a:r>
            <a:r>
              <a:rPr lang="sv-SE" dirty="0" err="1" smtClean="0"/>
              <a:t>bâi</a:t>
            </a:r>
            <a:r>
              <a:rPr lang="sv-SE" dirty="0" smtClean="0"/>
              <a:t> </a:t>
            </a:r>
            <a:r>
              <a:rPr lang="sv-SE" dirty="0" err="1" smtClean="0"/>
              <a:t>kuài</a:t>
            </a:r>
            <a:r>
              <a:rPr lang="sv-SE" dirty="0" smtClean="0"/>
              <a:t> </a:t>
            </a:r>
            <a:r>
              <a:rPr lang="sv-SE" dirty="0" err="1" smtClean="0"/>
              <a:t>qián</a:t>
            </a:r>
            <a:r>
              <a:rPr lang="sv-SE" dirty="0" smtClean="0"/>
              <a:t>”</a:t>
            </a:r>
          </a:p>
          <a:p>
            <a:r>
              <a:rPr lang="sv-SE" dirty="0" smtClean="0"/>
              <a:t>0,22 </a:t>
            </a:r>
            <a:r>
              <a:rPr lang="sv-SE" dirty="0" err="1" smtClean="0"/>
              <a:t>yuan</a:t>
            </a:r>
            <a:r>
              <a:rPr lang="sv-SE" dirty="0" smtClean="0"/>
              <a:t> utläses ”</a:t>
            </a:r>
            <a:r>
              <a:rPr lang="sv-SE" dirty="0" err="1" smtClean="0"/>
              <a:t>liâng</a:t>
            </a:r>
            <a:r>
              <a:rPr lang="sv-SE" dirty="0" smtClean="0"/>
              <a:t> </a:t>
            </a:r>
            <a:r>
              <a:rPr lang="sv-SE" dirty="0" err="1" smtClean="0"/>
              <a:t>máo</a:t>
            </a:r>
            <a:r>
              <a:rPr lang="sv-SE" dirty="0" smtClean="0"/>
              <a:t> </a:t>
            </a:r>
            <a:r>
              <a:rPr lang="sv-SE" dirty="0" err="1" smtClean="0"/>
              <a:t>èr</a:t>
            </a:r>
            <a:r>
              <a:rPr lang="sv-SE" dirty="0" smtClean="0"/>
              <a:t>”</a:t>
            </a:r>
          </a:p>
          <a:p>
            <a:r>
              <a:rPr lang="sv-SE" dirty="0" smtClean="0"/>
              <a:t>”Saknas ett värde i en kolumn läggs formen ”</a:t>
            </a:r>
            <a:r>
              <a:rPr lang="sv-SE" dirty="0" err="1" smtClean="0"/>
              <a:t>líng</a:t>
            </a:r>
            <a:r>
              <a:rPr lang="sv-SE" dirty="0" smtClean="0"/>
              <a:t>” in (”noll”): 10,04 ”</a:t>
            </a:r>
            <a:r>
              <a:rPr lang="sv-SE" dirty="0" err="1" smtClean="0"/>
              <a:t>shí</a:t>
            </a:r>
            <a:r>
              <a:rPr lang="sv-SE" dirty="0" smtClean="0"/>
              <a:t> </a:t>
            </a:r>
            <a:r>
              <a:rPr lang="sv-SE" dirty="0" err="1" smtClean="0"/>
              <a:t>kuài</a:t>
            </a:r>
            <a:r>
              <a:rPr lang="sv-SE" dirty="0" smtClean="0"/>
              <a:t> </a:t>
            </a:r>
            <a:r>
              <a:rPr lang="sv-SE" dirty="0" err="1" smtClean="0"/>
              <a:t>líng</a:t>
            </a:r>
            <a:r>
              <a:rPr lang="sv-SE" dirty="0" smtClean="0"/>
              <a:t> </a:t>
            </a:r>
            <a:r>
              <a:rPr lang="sv-SE" dirty="0" err="1" smtClean="0"/>
              <a:t>sì</a:t>
            </a:r>
            <a:r>
              <a:rPr lang="sv-SE" dirty="0" smtClean="0"/>
              <a:t> </a:t>
            </a:r>
            <a:r>
              <a:rPr lang="sv-SE" dirty="0" err="1" smtClean="0"/>
              <a:t>fën</a:t>
            </a:r>
            <a:r>
              <a:rPr lang="sv-SE" dirty="0" smtClean="0"/>
              <a:t>”</a:t>
            </a: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Y</a:t>
            </a:r>
            <a:r>
              <a:rPr lang="sv-SE" dirty="0" err="1" smtClean="0"/>
              <a:t>uan</a:t>
            </a:r>
            <a:r>
              <a:rPr lang="sv-SE" dirty="0" smtClean="0"/>
              <a:t> och </a:t>
            </a:r>
            <a:r>
              <a:rPr lang="sv-SE" dirty="0" err="1" smtClean="0"/>
              <a:t>jiao</a:t>
            </a:r>
            <a:r>
              <a:rPr lang="sv-SE" dirty="0" smtClean="0"/>
              <a:t> - </a:t>
            </a:r>
            <a:r>
              <a:rPr lang="sv-SE" dirty="0"/>
              <a:t>f</a:t>
            </a:r>
            <a:r>
              <a:rPr lang="sv-SE" dirty="0" smtClean="0"/>
              <a:t>ormen ”</a:t>
            </a:r>
            <a:r>
              <a:rPr lang="sv-SE" dirty="0" err="1" smtClean="0"/>
              <a:t>èr</a:t>
            </a:r>
            <a:r>
              <a:rPr lang="sv-SE" dirty="0" smtClean="0"/>
              <a:t>” (</a:t>
            </a:r>
            <a:r>
              <a:rPr lang="zh-CN" altLang="en-US" dirty="0" smtClean="0"/>
              <a:t>二</a:t>
            </a:r>
            <a:r>
              <a:rPr lang="sv-SE" dirty="0" smtClean="0"/>
              <a:t>) används</a:t>
            </a:r>
          </a:p>
          <a:p>
            <a:r>
              <a:rPr lang="sv-SE" dirty="0" err="1" smtClean="0"/>
              <a:t>Ku</a:t>
            </a:r>
            <a:r>
              <a:rPr lang="sv-SE" dirty="0" err="1" smtClean="0"/>
              <a:t>ài</a:t>
            </a:r>
            <a:r>
              <a:rPr lang="sv-SE" dirty="0" smtClean="0"/>
              <a:t> – formen </a:t>
            </a:r>
            <a:r>
              <a:rPr lang="sv-SE" dirty="0" err="1" smtClean="0"/>
              <a:t>liâng</a:t>
            </a:r>
            <a:r>
              <a:rPr lang="sv-SE" dirty="0" smtClean="0"/>
              <a:t> (</a:t>
            </a:r>
            <a:r>
              <a:rPr lang="zh-CN" altLang="en-US" dirty="0" smtClean="0"/>
              <a:t>两</a:t>
            </a:r>
            <a:r>
              <a:rPr lang="sv-SE" dirty="0" smtClean="0"/>
              <a:t>) används </a:t>
            </a:r>
          </a:p>
          <a:p>
            <a:r>
              <a:rPr lang="sv-SE" dirty="0" err="1" smtClean="0"/>
              <a:t>M</a:t>
            </a:r>
            <a:r>
              <a:rPr lang="sv-SE" dirty="0" err="1" smtClean="0"/>
              <a:t>áo</a:t>
            </a:r>
            <a:r>
              <a:rPr lang="sv-SE" dirty="0" smtClean="0"/>
              <a:t> och </a:t>
            </a:r>
            <a:r>
              <a:rPr lang="sv-SE" dirty="0" err="1" smtClean="0"/>
              <a:t>fën</a:t>
            </a:r>
            <a:r>
              <a:rPr lang="sv-SE" dirty="0" smtClean="0"/>
              <a:t>: både </a:t>
            </a:r>
            <a:r>
              <a:rPr lang="sv-SE" dirty="0" err="1" smtClean="0"/>
              <a:t>liâng</a:t>
            </a:r>
            <a:r>
              <a:rPr lang="sv-SE" dirty="0" smtClean="0"/>
              <a:t> och </a:t>
            </a:r>
            <a:r>
              <a:rPr lang="sv-SE" dirty="0" err="1" smtClean="0"/>
              <a:t>fën</a:t>
            </a:r>
            <a:r>
              <a:rPr lang="sv-SE" dirty="0" smtClean="0"/>
              <a:t> kan användas</a:t>
            </a:r>
          </a:p>
          <a:p>
            <a:r>
              <a:rPr lang="sv-SE" dirty="0" smtClean="0"/>
              <a:t>Notera: för att formen </a:t>
            </a:r>
            <a:r>
              <a:rPr lang="sv-SE" dirty="0" err="1" smtClean="0"/>
              <a:t>liâng</a:t>
            </a:r>
            <a:r>
              <a:rPr lang="sv-SE" dirty="0" smtClean="0"/>
              <a:t> ska kunna användas vid </a:t>
            </a:r>
            <a:r>
              <a:rPr lang="sv-SE" dirty="0" err="1" smtClean="0"/>
              <a:t>máo</a:t>
            </a:r>
            <a:r>
              <a:rPr lang="sv-SE" dirty="0" smtClean="0"/>
              <a:t> och </a:t>
            </a:r>
            <a:r>
              <a:rPr lang="sv-SE" dirty="0" err="1" smtClean="0"/>
              <a:t>fën</a:t>
            </a:r>
            <a:r>
              <a:rPr lang="sv-SE" dirty="0" smtClean="0"/>
              <a:t> måste dessa utläsas.</a:t>
            </a:r>
          </a:p>
          <a:p>
            <a:r>
              <a:rPr lang="sv-SE" dirty="0" smtClean="0"/>
              <a:t>Ex: 3,22 </a:t>
            </a:r>
            <a:r>
              <a:rPr lang="sv-SE" dirty="0" err="1" smtClean="0"/>
              <a:t>yuan</a:t>
            </a:r>
            <a:r>
              <a:rPr lang="sv-SE" dirty="0" smtClean="0"/>
              <a:t> ”</a:t>
            </a:r>
            <a:r>
              <a:rPr lang="sv-SE" dirty="0" err="1" smtClean="0"/>
              <a:t>sän</a:t>
            </a:r>
            <a:r>
              <a:rPr lang="sv-SE" dirty="0" smtClean="0"/>
              <a:t> </a:t>
            </a:r>
            <a:r>
              <a:rPr lang="sv-SE" dirty="0" err="1" smtClean="0"/>
              <a:t>kuài</a:t>
            </a:r>
            <a:r>
              <a:rPr lang="sv-SE" dirty="0" smtClean="0"/>
              <a:t> </a:t>
            </a:r>
            <a:r>
              <a:rPr lang="sv-SE" dirty="0" err="1" smtClean="0"/>
              <a:t>èr/liâng</a:t>
            </a:r>
            <a:r>
              <a:rPr lang="sv-SE" dirty="0" smtClean="0"/>
              <a:t> </a:t>
            </a:r>
            <a:r>
              <a:rPr lang="sv-SE" dirty="0" err="1" smtClean="0"/>
              <a:t>máo</a:t>
            </a:r>
            <a:r>
              <a:rPr lang="sv-SE" dirty="0" smtClean="0"/>
              <a:t> </a:t>
            </a:r>
            <a:r>
              <a:rPr lang="sv-SE" dirty="0" err="1" smtClean="0"/>
              <a:t>èr</a:t>
            </a:r>
            <a:r>
              <a:rPr lang="sv-SE" dirty="0" smtClean="0"/>
              <a:t> (x </a:t>
            </a:r>
            <a:r>
              <a:rPr lang="sv-SE" dirty="0" err="1" smtClean="0"/>
              <a:t>liâng</a:t>
            </a:r>
            <a:r>
              <a:rPr lang="sv-SE" dirty="0" smtClean="0"/>
              <a:t>). Rätt: </a:t>
            </a:r>
            <a:r>
              <a:rPr lang="sv-SE" dirty="0" err="1" smtClean="0"/>
              <a:t>sän</a:t>
            </a:r>
            <a:r>
              <a:rPr lang="sv-SE" dirty="0" smtClean="0"/>
              <a:t> </a:t>
            </a:r>
            <a:r>
              <a:rPr lang="sv-SE" dirty="0" err="1" smtClean="0"/>
              <a:t>kuài</a:t>
            </a:r>
            <a:r>
              <a:rPr lang="sv-SE" dirty="0" smtClean="0"/>
              <a:t> </a:t>
            </a:r>
            <a:r>
              <a:rPr lang="sv-SE" dirty="0" err="1" smtClean="0"/>
              <a:t>èr/liâng</a:t>
            </a:r>
            <a:r>
              <a:rPr lang="sv-SE" dirty="0" smtClean="0"/>
              <a:t> </a:t>
            </a:r>
            <a:r>
              <a:rPr lang="sv-SE" dirty="0" err="1" smtClean="0"/>
              <a:t>máo</a:t>
            </a:r>
            <a:r>
              <a:rPr lang="sv-SE" dirty="0" smtClean="0"/>
              <a:t> </a:t>
            </a:r>
            <a:r>
              <a:rPr lang="sv-SE" dirty="0" err="1" smtClean="0"/>
              <a:t>ér/</a:t>
            </a:r>
            <a:r>
              <a:rPr lang="sv-SE" dirty="0" err="1" smtClean="0"/>
              <a:t>li</a:t>
            </a:r>
            <a:r>
              <a:rPr lang="sv-SE" dirty="0" err="1" smtClean="0"/>
              <a:t>âng</a:t>
            </a:r>
            <a:r>
              <a:rPr lang="sv-SE" dirty="0" smtClean="0"/>
              <a:t> </a:t>
            </a:r>
            <a:r>
              <a:rPr lang="sv-SE" dirty="0" err="1" smtClean="0"/>
              <a:t>fën</a:t>
            </a:r>
            <a:r>
              <a:rPr lang="sv-SE" dirty="0" smtClean="0"/>
              <a:t> </a:t>
            </a:r>
          </a:p>
          <a:p>
            <a:endParaRPr lang="sv-SE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Utläs följande priser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3,75</a:t>
            </a:r>
          </a:p>
          <a:p>
            <a:r>
              <a:rPr lang="sv-SE" dirty="0" smtClean="0"/>
              <a:t>5,00</a:t>
            </a:r>
          </a:p>
          <a:p>
            <a:r>
              <a:rPr lang="sv-SE" dirty="0" smtClean="0"/>
              <a:t>6,33</a:t>
            </a:r>
          </a:p>
          <a:p>
            <a:r>
              <a:rPr lang="sv-SE" dirty="0" smtClean="0"/>
              <a:t>12,10</a:t>
            </a:r>
          </a:p>
          <a:p>
            <a:r>
              <a:rPr lang="sv-SE" dirty="0" smtClean="0"/>
              <a:t>2,20</a:t>
            </a:r>
          </a:p>
          <a:p>
            <a:r>
              <a:rPr lang="sv-SE" dirty="0" smtClean="0"/>
              <a:t>4,25</a:t>
            </a:r>
          </a:p>
          <a:p>
            <a:r>
              <a:rPr lang="sv-SE" dirty="0" smtClean="0"/>
              <a:t>10,18</a:t>
            </a:r>
          </a:p>
          <a:p>
            <a:r>
              <a:rPr lang="sv-SE" dirty="0" smtClean="0"/>
              <a:t>8,06</a:t>
            </a:r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Att fråga om priser</a:t>
            </a:r>
            <a:br>
              <a:rPr lang="sv-SE" dirty="0" smtClean="0"/>
            </a:br>
            <a:r>
              <a:rPr lang="sv-SE" dirty="0" smtClean="0"/>
              <a:t>Använd </a:t>
            </a:r>
            <a:r>
              <a:rPr lang="sv-SE" dirty="0" err="1" smtClean="0"/>
              <a:t>tema-rema</a:t>
            </a:r>
            <a:r>
              <a:rPr lang="sv-SE" dirty="0" smtClean="0"/>
              <a:t>, t ex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Tema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err="1" smtClean="0"/>
              <a:t>Xiängjiäo</a:t>
            </a:r>
            <a:r>
              <a:rPr lang="sv-SE" dirty="0" smtClean="0"/>
              <a:t> </a:t>
            </a:r>
            <a:r>
              <a:rPr lang="zh-CN" altLang="en-US" dirty="0" smtClean="0"/>
              <a:t>香蕉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err="1" smtClean="0"/>
              <a:t>P</a:t>
            </a:r>
            <a:r>
              <a:rPr lang="sv-SE" dirty="0" err="1" smtClean="0"/>
              <a:t>útao</a:t>
            </a:r>
            <a:r>
              <a:rPr lang="sv-SE" dirty="0" smtClean="0"/>
              <a:t> </a:t>
            </a:r>
            <a:r>
              <a:rPr lang="zh-CN" altLang="en-US" dirty="0" smtClean="0"/>
              <a:t>葡萄</a:t>
            </a:r>
            <a:endParaRPr lang="sv-SE" altLang="zh-CN" dirty="0" smtClean="0"/>
          </a:p>
          <a:p>
            <a:r>
              <a:rPr lang="sv-SE" dirty="0" err="1" smtClean="0"/>
              <a:t>Píjiû</a:t>
            </a:r>
            <a:r>
              <a:rPr lang="sv-SE" dirty="0" smtClean="0"/>
              <a:t> </a:t>
            </a:r>
            <a:r>
              <a:rPr lang="zh-CN" altLang="en-US" dirty="0" smtClean="0"/>
              <a:t>啤酒</a:t>
            </a:r>
            <a:endParaRPr lang="sv-SE" altLang="zh-CN" dirty="0" smtClean="0"/>
          </a:p>
          <a:p>
            <a:r>
              <a:rPr lang="zh-CN" altLang="en-US" dirty="0" smtClean="0"/>
              <a:t>这</a:t>
            </a:r>
            <a:r>
              <a:rPr lang="sv-SE" altLang="zh-CN" dirty="0" err="1" smtClean="0"/>
              <a:t>bên</a:t>
            </a:r>
            <a:r>
              <a:rPr lang="zh-CN" altLang="en-US" dirty="0" smtClean="0"/>
              <a:t>书</a:t>
            </a:r>
            <a:endParaRPr lang="sv-SE" dirty="0" smtClean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err="1" smtClean="0"/>
              <a:t>Rema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err="1"/>
              <a:t>d</a:t>
            </a:r>
            <a:r>
              <a:rPr lang="sv-SE" dirty="0" err="1" smtClean="0"/>
              <a:t>u</a:t>
            </a:r>
            <a:r>
              <a:rPr lang="sv-SE" dirty="0" err="1" smtClean="0"/>
              <a:t>öshao</a:t>
            </a:r>
            <a:r>
              <a:rPr lang="sv-SE" dirty="0" smtClean="0"/>
              <a:t> </a:t>
            </a:r>
            <a:r>
              <a:rPr lang="sv-SE" dirty="0" err="1" smtClean="0"/>
              <a:t>qián</a:t>
            </a:r>
            <a:r>
              <a:rPr lang="sv-SE" dirty="0" smtClean="0"/>
              <a:t> </a:t>
            </a:r>
            <a:r>
              <a:rPr lang="sv-SE" dirty="0" err="1" smtClean="0"/>
              <a:t>yï</a:t>
            </a:r>
            <a:r>
              <a:rPr lang="sv-SE" dirty="0" smtClean="0"/>
              <a:t> </a:t>
            </a:r>
            <a:r>
              <a:rPr lang="sv-SE" dirty="0" err="1" smtClean="0"/>
              <a:t>jïn</a:t>
            </a:r>
            <a:r>
              <a:rPr lang="sv-SE" dirty="0" smtClean="0"/>
              <a:t> / </a:t>
            </a:r>
            <a:r>
              <a:rPr lang="sv-SE" dirty="0" err="1" smtClean="0"/>
              <a:t>yï</a:t>
            </a:r>
            <a:r>
              <a:rPr lang="sv-SE" dirty="0" smtClean="0"/>
              <a:t> </a:t>
            </a:r>
            <a:r>
              <a:rPr lang="sv-SE" dirty="0" err="1" smtClean="0"/>
              <a:t>jïn</a:t>
            </a:r>
            <a:r>
              <a:rPr lang="sv-SE" dirty="0" smtClean="0"/>
              <a:t> </a:t>
            </a:r>
            <a:r>
              <a:rPr lang="sv-SE" dirty="0" err="1" smtClean="0"/>
              <a:t>duöshao</a:t>
            </a:r>
            <a:r>
              <a:rPr lang="sv-SE" dirty="0" smtClean="0"/>
              <a:t> </a:t>
            </a:r>
            <a:r>
              <a:rPr lang="sv-SE" dirty="0" err="1" smtClean="0"/>
              <a:t>qián</a:t>
            </a:r>
            <a:endParaRPr lang="sv-SE" dirty="0" smtClean="0"/>
          </a:p>
          <a:p>
            <a:r>
              <a:rPr lang="sv-SE" dirty="0" err="1"/>
              <a:t>z</a:t>
            </a:r>
            <a:r>
              <a:rPr lang="sv-SE" dirty="0" err="1" smtClean="0"/>
              <a:t>ênme</a:t>
            </a:r>
            <a:r>
              <a:rPr lang="sv-SE" dirty="0" smtClean="0"/>
              <a:t> </a:t>
            </a:r>
            <a:r>
              <a:rPr lang="sv-SE" dirty="0" err="1" smtClean="0"/>
              <a:t>mài</a:t>
            </a:r>
            <a:r>
              <a:rPr lang="sv-SE" dirty="0" smtClean="0"/>
              <a:t>?</a:t>
            </a:r>
          </a:p>
          <a:p>
            <a:r>
              <a:rPr lang="en-US" altLang="zh-CN" dirty="0" err="1"/>
              <a:t>d</a:t>
            </a:r>
            <a:r>
              <a:rPr lang="sv-SE" dirty="0" err="1" smtClean="0"/>
              <a:t>uöshao</a:t>
            </a:r>
            <a:r>
              <a:rPr lang="sv-SE" dirty="0" smtClean="0"/>
              <a:t> </a:t>
            </a:r>
            <a:r>
              <a:rPr lang="sv-SE" dirty="0" err="1" smtClean="0"/>
              <a:t>qián</a:t>
            </a:r>
            <a:r>
              <a:rPr lang="sv-SE" dirty="0" smtClean="0"/>
              <a:t> </a:t>
            </a:r>
            <a:r>
              <a:rPr lang="sv-SE" dirty="0" err="1" smtClean="0"/>
              <a:t>yï</a:t>
            </a:r>
            <a:r>
              <a:rPr lang="sv-SE" dirty="0" smtClean="0"/>
              <a:t> </a:t>
            </a:r>
            <a:r>
              <a:rPr lang="sv-SE" dirty="0" err="1" smtClean="0"/>
              <a:t>píng</a:t>
            </a:r>
            <a:r>
              <a:rPr lang="sv-SE" dirty="0" smtClean="0"/>
              <a:t> （</a:t>
            </a:r>
            <a:r>
              <a:rPr lang="zh-CN" altLang="en-US" dirty="0" smtClean="0"/>
              <a:t>瓶</a:t>
            </a:r>
            <a:r>
              <a:rPr lang="sv-SE" dirty="0" smtClean="0"/>
              <a:t>）? </a:t>
            </a:r>
          </a:p>
          <a:p>
            <a:r>
              <a:rPr lang="sv-SE" dirty="0" err="1"/>
              <a:t>d</a:t>
            </a:r>
            <a:r>
              <a:rPr lang="sv-SE" dirty="0" err="1" smtClean="0"/>
              <a:t>u</a:t>
            </a:r>
            <a:r>
              <a:rPr lang="sv-SE" dirty="0" err="1" smtClean="0"/>
              <a:t>öshao</a:t>
            </a:r>
            <a:r>
              <a:rPr lang="sv-SE" dirty="0" smtClean="0"/>
              <a:t> </a:t>
            </a:r>
            <a:r>
              <a:rPr lang="sv-SE" dirty="0" err="1" smtClean="0"/>
              <a:t>qián</a:t>
            </a:r>
            <a:r>
              <a:rPr lang="sv-SE" dirty="0" smtClean="0"/>
              <a:t>?</a:t>
            </a:r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Svar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Tema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err="1" smtClean="0"/>
              <a:t>Xi</a:t>
            </a:r>
            <a:r>
              <a:rPr lang="sv-SE" dirty="0" err="1" smtClean="0"/>
              <a:t>ängjiäo</a:t>
            </a:r>
            <a:endParaRPr lang="sv-SE" dirty="0" smtClean="0"/>
          </a:p>
          <a:p>
            <a:r>
              <a:rPr lang="sv-SE" dirty="0" err="1" smtClean="0"/>
              <a:t>Pútao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err="1" smtClean="0"/>
              <a:t>Rema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b</a:t>
            </a:r>
            <a:r>
              <a:rPr lang="sv-SE" dirty="0" smtClean="0"/>
              <a:t>ä </a:t>
            </a:r>
            <a:r>
              <a:rPr lang="sv-SE" dirty="0" err="1" smtClean="0"/>
              <a:t>kuài</a:t>
            </a:r>
            <a:r>
              <a:rPr lang="sv-SE" dirty="0" smtClean="0"/>
              <a:t> </a:t>
            </a:r>
            <a:r>
              <a:rPr lang="sv-SE" dirty="0" err="1" smtClean="0"/>
              <a:t>wû</a:t>
            </a:r>
            <a:r>
              <a:rPr lang="sv-SE" dirty="0" smtClean="0"/>
              <a:t> </a:t>
            </a:r>
            <a:r>
              <a:rPr lang="sv-SE" dirty="0" err="1" smtClean="0"/>
              <a:t>yï</a:t>
            </a:r>
            <a:r>
              <a:rPr lang="sv-SE" dirty="0" smtClean="0"/>
              <a:t> </a:t>
            </a:r>
            <a:r>
              <a:rPr lang="sv-SE" dirty="0" err="1" smtClean="0"/>
              <a:t>jïn</a:t>
            </a:r>
            <a:endParaRPr lang="sv-SE" dirty="0" smtClean="0"/>
          </a:p>
          <a:p>
            <a:r>
              <a:rPr lang="sv-SE" dirty="0" err="1" smtClean="0"/>
              <a:t>q</a:t>
            </a:r>
            <a:r>
              <a:rPr lang="sv-SE" dirty="0" err="1" smtClean="0"/>
              <a:t>ï</a:t>
            </a:r>
            <a:r>
              <a:rPr lang="sv-SE" dirty="0" smtClean="0"/>
              <a:t> </a:t>
            </a:r>
            <a:r>
              <a:rPr lang="sv-SE" dirty="0" err="1" smtClean="0"/>
              <a:t>kuài</a:t>
            </a:r>
            <a:r>
              <a:rPr lang="sv-SE" dirty="0" smtClean="0"/>
              <a:t> </a:t>
            </a:r>
            <a:r>
              <a:rPr lang="sv-SE" dirty="0" err="1" smtClean="0"/>
              <a:t>qián</a:t>
            </a:r>
            <a:r>
              <a:rPr lang="sv-SE" dirty="0" smtClean="0"/>
              <a:t> </a:t>
            </a:r>
            <a:r>
              <a:rPr lang="sv-SE" dirty="0" err="1" smtClean="0"/>
              <a:t>yï</a:t>
            </a:r>
            <a:r>
              <a:rPr lang="sv-SE" dirty="0" smtClean="0"/>
              <a:t> </a:t>
            </a:r>
            <a:r>
              <a:rPr lang="sv-SE" dirty="0" err="1" smtClean="0"/>
              <a:t>hér</a:t>
            </a:r>
            <a:r>
              <a:rPr lang="sv-SE" dirty="0" smtClean="0"/>
              <a:t> </a:t>
            </a:r>
            <a:r>
              <a:rPr lang="zh-CN" altLang="en-US" dirty="0" smtClean="0"/>
              <a:t>盒儿</a:t>
            </a:r>
            <a:r>
              <a:rPr lang="en-US" altLang="zh-CN" dirty="0" smtClean="0"/>
              <a:t> (ask)</a:t>
            </a:r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pruta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Lägg ett motbud genom att:</a:t>
            </a:r>
          </a:p>
          <a:p>
            <a:r>
              <a:rPr lang="sv-SE" dirty="0" smtClean="0"/>
              <a:t>Lägga till formen ”</a:t>
            </a:r>
            <a:r>
              <a:rPr lang="sv-SE" dirty="0" err="1" smtClean="0"/>
              <a:t>ba</a:t>
            </a:r>
            <a:r>
              <a:rPr lang="sv-SE" dirty="0" smtClean="0"/>
              <a:t>” (</a:t>
            </a:r>
            <a:r>
              <a:rPr lang="zh-CN" altLang="en-US" dirty="0" smtClean="0"/>
              <a:t>吧</a:t>
            </a:r>
            <a:r>
              <a:rPr lang="sv-SE" dirty="0" smtClean="0"/>
              <a:t>) efter ditt pris</a:t>
            </a:r>
          </a:p>
          <a:p>
            <a:r>
              <a:rPr lang="sv-SE" dirty="0" smtClean="0"/>
              <a:t>Lägga till frågeordet ”</a:t>
            </a:r>
            <a:r>
              <a:rPr lang="sv-SE" dirty="0" err="1" smtClean="0"/>
              <a:t>z</a:t>
            </a:r>
            <a:r>
              <a:rPr lang="sv-SE" dirty="0" err="1" smtClean="0"/>
              <a:t>ênmeyàng</a:t>
            </a:r>
            <a:r>
              <a:rPr lang="sv-SE" dirty="0" smtClean="0"/>
              <a:t>” (</a:t>
            </a:r>
            <a:r>
              <a:rPr lang="zh-CN" altLang="en-US" dirty="0" smtClean="0"/>
              <a:t>怎么样</a:t>
            </a:r>
            <a:r>
              <a:rPr lang="sv-SE" dirty="0" smtClean="0"/>
              <a:t>) efter ditt pris (= hur vore det med…)</a:t>
            </a:r>
          </a:p>
          <a:p>
            <a:r>
              <a:rPr lang="sv-SE" dirty="0" smtClean="0"/>
              <a:t>Lägga till formen ”</a:t>
            </a:r>
            <a:r>
              <a:rPr lang="sv-SE" dirty="0" err="1" smtClean="0"/>
              <a:t>hâo</a:t>
            </a:r>
            <a:r>
              <a:rPr lang="sv-SE" dirty="0" smtClean="0"/>
              <a:t> </a:t>
            </a:r>
            <a:r>
              <a:rPr lang="sv-SE" dirty="0" err="1" smtClean="0"/>
              <a:t>bù</a:t>
            </a:r>
            <a:r>
              <a:rPr lang="sv-SE" dirty="0" smtClean="0"/>
              <a:t> </a:t>
            </a:r>
            <a:r>
              <a:rPr lang="sv-SE" dirty="0" err="1" smtClean="0"/>
              <a:t>hâo</a:t>
            </a:r>
            <a:r>
              <a:rPr lang="sv-SE" dirty="0" smtClean="0"/>
              <a:t>” (</a:t>
            </a:r>
            <a:r>
              <a:rPr lang="zh-CN" altLang="en-US" dirty="0" smtClean="0"/>
              <a:t>好不好</a:t>
            </a:r>
            <a:r>
              <a:rPr lang="sv-SE" dirty="0" smtClean="0"/>
              <a:t>) efter ditt pris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453</Words>
  <Application>Microsoft Macintosh PowerPoint</Application>
  <PresentationFormat>Bildspel på skärmen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Office-tema</vt:lpstr>
      <vt:lpstr>Rénmínbì 人民币</vt:lpstr>
      <vt:lpstr>Valörer</vt:lpstr>
      <vt:lpstr>Bild 3</vt:lpstr>
      <vt:lpstr>Utläsning av priser</vt:lpstr>
      <vt:lpstr>2</vt:lpstr>
      <vt:lpstr>Utläs följande priser</vt:lpstr>
      <vt:lpstr>Att fråga om priser Använd tema-rema, t ex </vt:lpstr>
      <vt:lpstr>Svar</vt:lpstr>
      <vt:lpstr>Att pruta</vt:lpstr>
      <vt:lpstr>Försäljarens reaktion</vt:lpstr>
      <vt:lpstr>Övning Köp två varor </vt:lpstr>
    </vt:vector>
  </TitlesOfParts>
  <Company>Språk och Litteraturcentrum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Rénmínbì 人民币</dc:title>
  <dc:creator>SOL SOL</dc:creator>
  <cp:lastModifiedBy>SOL SOL</cp:lastModifiedBy>
  <cp:revision>1</cp:revision>
  <dcterms:created xsi:type="dcterms:W3CDTF">2012-02-29T10:49:48Z</dcterms:created>
  <dcterms:modified xsi:type="dcterms:W3CDTF">2012-02-29T12:44:04Z</dcterms:modified>
</cp:coreProperties>
</file>