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9" d="100"/>
          <a:sy n="49" d="100"/>
        </p:scale>
        <p:origin x="-11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08381-3E40-624F-965B-6D50D22D6973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22861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1533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8020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4740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6110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191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07001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7420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612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14506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283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5A4D42-A665-1A4F-B363-03267854CFE7}" type="datetimeFigureOut">
              <a:rPr lang="sv-SE" smtClean="0"/>
              <a:pPr/>
              <a:t>2015-08-31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D0EDC-FD40-2643-9459-FDD16C00BF11}" type="slidenum">
              <a:rPr lang="sv-SE" smtClean="0"/>
              <a:pPr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1667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ol.lu.se/japanska/kurs/JAPC01/" TargetMode="External"/><Relationship Id="rId3" Type="http://schemas.openxmlformats.org/officeDocument/2006/relationships/hyperlink" Target="http://www.sol.lu.se/kinesiska/kurs/KINC11/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Introduktionsmöte:</a:t>
            </a:r>
            <a:br>
              <a:rPr lang="sv-SE" dirty="0" smtClean="0"/>
            </a:br>
            <a:r>
              <a:rPr lang="sv-SE" dirty="0" smtClean="0"/>
              <a:t>JAPC01</a:t>
            </a:r>
            <a:br>
              <a:rPr lang="sv-SE" dirty="0" smtClean="0"/>
            </a:br>
            <a:r>
              <a:rPr lang="sv-SE" dirty="0" smtClean="0"/>
              <a:t>KINC11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31 augusti 2015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Schema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v-SE" dirty="0" smtClean="0"/>
              <a:t>Schemat för JAPC01: </a:t>
            </a:r>
          </a:p>
          <a:p>
            <a:pPr marL="0" indent="0">
              <a:buNone/>
            </a:pPr>
            <a:r>
              <a:rPr lang="sv-SE" dirty="0">
                <a:hlinkClick r:id="rId2"/>
              </a:rPr>
              <a:t>http://www.sol.lu.se/japanska/kurs/JAPC01</a:t>
            </a:r>
            <a:r>
              <a:rPr lang="sv-SE" dirty="0" smtClean="0">
                <a:hlinkClick r:id="rId2"/>
              </a:rPr>
              <a:t>/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Schema för KINC11:</a:t>
            </a:r>
          </a:p>
          <a:p>
            <a:pPr marL="0" indent="0">
              <a:buNone/>
            </a:pPr>
            <a:r>
              <a:rPr lang="sv-SE" dirty="0">
                <a:hlinkClick r:id="rId3"/>
              </a:rPr>
              <a:t>http://www.sol.lu.se/kinesiska/kurs/KINC11</a:t>
            </a:r>
            <a:r>
              <a:rPr lang="sv-SE" dirty="0" smtClean="0">
                <a:hlinkClick r:id="rId3"/>
              </a:rPr>
              <a:t>/</a:t>
            </a: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Klicka på schema!</a:t>
            </a:r>
            <a:endParaRPr lang="sv-SE" dirty="0"/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Upprop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JAPC01</a:t>
            </a:r>
          </a:p>
          <a:p>
            <a:r>
              <a:rPr lang="sv-SE" dirty="0" smtClean="0"/>
              <a:t>KINC11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70516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Upplägg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Inledning</a:t>
            </a:r>
          </a:p>
          <a:p>
            <a:r>
              <a:rPr lang="sv-SE" dirty="0" smtClean="0"/>
              <a:t>Lärarna</a:t>
            </a:r>
          </a:p>
          <a:p>
            <a:r>
              <a:rPr lang="sv-SE" dirty="0" err="1" smtClean="0"/>
              <a:t>Annakim</a:t>
            </a:r>
            <a:r>
              <a:rPr lang="sv-SE" dirty="0" smtClean="0"/>
              <a:t> </a:t>
            </a:r>
            <a:r>
              <a:rPr lang="sv-SE" dirty="0" err="1" smtClean="0"/>
              <a:t>Eltén</a:t>
            </a:r>
            <a:r>
              <a:rPr lang="sv-SE" dirty="0" smtClean="0"/>
              <a:t> om SOL-</a:t>
            </a:r>
            <a:r>
              <a:rPr lang="sv-SE" dirty="0" smtClean="0"/>
              <a:t>biblioteket</a:t>
            </a:r>
          </a:p>
          <a:p>
            <a:r>
              <a:rPr lang="sv-SE" dirty="0" smtClean="0"/>
              <a:t>Studentkåren: Oskar Johansson</a:t>
            </a:r>
            <a:endParaRPr lang="sv-SE" dirty="0" smtClean="0"/>
          </a:p>
          <a:p>
            <a:r>
              <a:rPr lang="sv-SE" dirty="0" smtClean="0"/>
              <a:t>SI</a:t>
            </a:r>
            <a:r>
              <a:rPr lang="sv-SE" dirty="0" smtClean="0"/>
              <a:t>-mentorer</a:t>
            </a:r>
          </a:p>
          <a:p>
            <a:r>
              <a:rPr lang="sv-SE" dirty="0" smtClean="0"/>
              <a:t>Peter Marthinsson (studievägledare)</a:t>
            </a:r>
          </a:p>
          <a:p>
            <a:r>
              <a:rPr lang="sv-SE" dirty="0" smtClean="0"/>
              <a:t>Maria-Pia Grahn (kursadministratör)</a:t>
            </a:r>
          </a:p>
          <a:p>
            <a:r>
              <a:rPr lang="sv-SE" dirty="0" smtClean="0"/>
              <a:t>Upprop</a:t>
            </a:r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Lärarna i japanska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err="1" smtClean="0"/>
              <a:t>Sawako</a:t>
            </a:r>
            <a:r>
              <a:rPr lang="sv-SE" dirty="0" smtClean="0"/>
              <a:t> </a:t>
            </a:r>
            <a:r>
              <a:rPr lang="sv-SE" dirty="0" err="1" smtClean="0"/>
              <a:t>Murao</a:t>
            </a:r>
            <a:r>
              <a:rPr lang="sv-SE" dirty="0" smtClean="0"/>
              <a:t> (kursansvarig)</a:t>
            </a:r>
          </a:p>
          <a:p>
            <a:r>
              <a:rPr lang="sv-SE" dirty="0" smtClean="0"/>
              <a:t>Lars </a:t>
            </a:r>
            <a:r>
              <a:rPr lang="sv-SE" dirty="0"/>
              <a:t>Larm </a:t>
            </a:r>
            <a:r>
              <a:rPr lang="sv-SE" dirty="0" smtClean="0"/>
              <a:t>(grammatik)</a:t>
            </a:r>
            <a:endParaRPr lang="sv-SE" dirty="0"/>
          </a:p>
          <a:p>
            <a:r>
              <a:rPr lang="sv-SE" dirty="0" err="1" smtClean="0"/>
              <a:t>Shinichiro</a:t>
            </a:r>
            <a:r>
              <a:rPr lang="sv-SE" dirty="0" smtClean="0"/>
              <a:t> </a:t>
            </a:r>
            <a:r>
              <a:rPr lang="sv-SE" dirty="0" err="1"/>
              <a:t>Ishihara</a:t>
            </a:r>
            <a:r>
              <a:rPr lang="sv-SE" dirty="0"/>
              <a:t> </a:t>
            </a:r>
            <a:r>
              <a:rPr lang="sv-SE" dirty="0" smtClean="0"/>
              <a:t>(satsmönster, </a:t>
            </a:r>
            <a:r>
              <a:rPr lang="sv-SE" dirty="0" err="1" smtClean="0"/>
              <a:t>muntl</a:t>
            </a:r>
            <a:r>
              <a:rPr lang="sv-SE" dirty="0" smtClean="0"/>
              <a:t>. </a:t>
            </a:r>
            <a:r>
              <a:rPr lang="sv-SE" dirty="0" err="1"/>
              <a:t>s</a:t>
            </a:r>
            <a:r>
              <a:rPr lang="sv-SE" dirty="0" err="1" smtClean="0"/>
              <a:t>prf</a:t>
            </a:r>
            <a:r>
              <a:rPr lang="sv-SE" dirty="0" smtClean="0"/>
              <a:t>.)</a:t>
            </a:r>
          </a:p>
          <a:p>
            <a:r>
              <a:rPr lang="sv-SE" dirty="0" err="1" smtClean="0"/>
              <a:t>Kazuyo</a:t>
            </a:r>
            <a:r>
              <a:rPr lang="sv-SE" dirty="0" smtClean="0"/>
              <a:t> Lundström</a:t>
            </a:r>
            <a:endParaRPr lang="sv-SE" dirty="0"/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Lärarna i kinesiska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err="1" smtClean="0"/>
              <a:t>Wai</a:t>
            </a:r>
            <a:r>
              <a:rPr lang="sv-SE" dirty="0" smtClean="0"/>
              <a:t>-Ling </a:t>
            </a:r>
            <a:r>
              <a:rPr lang="sv-SE" dirty="0" err="1" smtClean="0"/>
              <a:t>Ragvald</a:t>
            </a:r>
            <a:r>
              <a:rPr lang="sv-SE" dirty="0" smtClean="0"/>
              <a:t>: Allmän språklig orientering</a:t>
            </a:r>
          </a:p>
          <a:p>
            <a:r>
              <a:rPr lang="sv-SE" dirty="0" smtClean="0"/>
              <a:t>Elin </a:t>
            </a:r>
            <a:r>
              <a:rPr lang="sv-SE" dirty="0" err="1" smtClean="0"/>
              <a:t>Yan</a:t>
            </a:r>
            <a:r>
              <a:rPr lang="sv-SE" dirty="0" smtClean="0"/>
              <a:t>: Muntlig språkfärdighet</a:t>
            </a:r>
          </a:p>
          <a:p>
            <a:r>
              <a:rPr lang="sv-SE" dirty="0" err="1" smtClean="0"/>
              <a:t>Xin</a:t>
            </a:r>
            <a:r>
              <a:rPr lang="sv-SE" dirty="0" smtClean="0"/>
              <a:t> </a:t>
            </a:r>
            <a:r>
              <a:rPr lang="sv-SE" dirty="0" err="1" smtClean="0"/>
              <a:t>Xing</a:t>
            </a:r>
            <a:r>
              <a:rPr lang="sv-SE" dirty="0" smtClean="0"/>
              <a:t>: Muntlig språkfärdighet</a:t>
            </a:r>
          </a:p>
          <a:p>
            <a:r>
              <a:rPr lang="sv-SE" dirty="0" smtClean="0"/>
              <a:t>Peter Sivam: </a:t>
            </a:r>
            <a:r>
              <a:rPr lang="sv-SE" dirty="0" err="1" smtClean="0"/>
              <a:t>Textkurs</a:t>
            </a:r>
            <a:r>
              <a:rPr lang="sv-SE" dirty="0" smtClean="0"/>
              <a:t> (kursansvarig)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 smtClean="0"/>
              <a:t>Annakim</a:t>
            </a:r>
            <a:r>
              <a:rPr lang="sv-SE" dirty="0" smtClean="0"/>
              <a:t> </a:t>
            </a:r>
            <a:r>
              <a:rPr lang="sv-SE" dirty="0" err="1" smtClean="0"/>
              <a:t>Eltén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Biblioteket vid Språk- och </a:t>
            </a:r>
            <a:r>
              <a:rPr lang="sv-SE" dirty="0" err="1" smtClean="0"/>
              <a:t>litterturcentrum</a:t>
            </a:r>
            <a:endParaRPr lang="sv-SE" dirty="0" smtClean="0"/>
          </a:p>
          <a:p>
            <a:endParaRPr lang="sv-SE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Humanistiska och teologiska studentkåren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 smtClean="0"/>
              <a:t> Oskar Johansson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SI-mentorer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v-SE" dirty="0" err="1" smtClean="0"/>
              <a:t>Supplemental</a:t>
            </a:r>
            <a:r>
              <a:rPr lang="sv-SE" dirty="0" smtClean="0"/>
              <a:t> </a:t>
            </a:r>
            <a:r>
              <a:rPr lang="sv-SE" dirty="0" err="1" smtClean="0"/>
              <a:t>instruction</a:t>
            </a:r>
            <a:endParaRPr lang="sv-SE" dirty="0" smtClean="0"/>
          </a:p>
          <a:p>
            <a:pPr>
              <a:buNone/>
            </a:pPr>
            <a:endParaRPr lang="sv-SE" dirty="0"/>
          </a:p>
          <a:p>
            <a:pPr>
              <a:buNone/>
            </a:pPr>
            <a:r>
              <a:rPr lang="sv-SE" dirty="0" smtClean="0"/>
              <a:t>SI-verksamheten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Peter Marthinsson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Studievägledare (H121b)</a:t>
            </a:r>
          </a:p>
          <a:p>
            <a:r>
              <a:rPr lang="sv-SE" dirty="0" smtClean="0"/>
              <a:t>Studievägledning</a:t>
            </a:r>
          </a:p>
          <a:p>
            <a:r>
              <a:rPr lang="sv-SE" dirty="0" smtClean="0"/>
              <a:t>Tillgodoräknanden</a:t>
            </a:r>
          </a:p>
          <a:p>
            <a:r>
              <a:rPr lang="sv-SE" dirty="0" smtClean="0"/>
              <a:t>Pedagogiskt stöd</a:t>
            </a:r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Maria-Pia Grahn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Kursadministratör (rum A315)</a:t>
            </a:r>
          </a:p>
          <a:p>
            <a:r>
              <a:rPr lang="sv-SE" dirty="0" smtClean="0"/>
              <a:t>Rapporterar era poäng i </a:t>
            </a:r>
            <a:r>
              <a:rPr lang="sv-SE" dirty="0" err="1" smtClean="0"/>
              <a:t>Ladok</a:t>
            </a:r>
            <a:endParaRPr lang="sv-SE" dirty="0" smtClean="0"/>
          </a:p>
          <a:p>
            <a:r>
              <a:rPr lang="sv-SE" smtClean="0"/>
              <a:t>Om </a:t>
            </a:r>
            <a:r>
              <a:rPr lang="sv-SE"/>
              <a:t>w</a:t>
            </a:r>
            <a:r>
              <a:rPr lang="sv-SE" smtClean="0"/>
              <a:t>ebbregistrering</a:t>
            </a:r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6249</TotalTime>
  <Words>176</Words>
  <Application>Microsoft Macintosh PowerPoint</Application>
  <PresentationFormat>Bildspel på skärmen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2" baseType="lpstr">
      <vt:lpstr>Office-tema</vt:lpstr>
      <vt:lpstr>Introduktionsmöte: JAPC01 KINC11</vt:lpstr>
      <vt:lpstr>Upplägg</vt:lpstr>
      <vt:lpstr>Lärarna i japanska</vt:lpstr>
      <vt:lpstr>Lärarna i kinesiska</vt:lpstr>
      <vt:lpstr>Annakim Eltén</vt:lpstr>
      <vt:lpstr>Humanistiska och teologiska studentkåren</vt:lpstr>
      <vt:lpstr>SI-mentorer</vt:lpstr>
      <vt:lpstr>Peter Marthinsson</vt:lpstr>
      <vt:lpstr>Maria-Pia Grahn</vt:lpstr>
      <vt:lpstr>Schema</vt:lpstr>
      <vt:lpstr>Upprop</vt:lpstr>
    </vt:vector>
  </TitlesOfParts>
  <Company>Språk och Litteraturcentrum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Nybörjarkurs i modern kinesiska</dc:title>
  <dc:creator>SOL SOL</dc:creator>
  <cp:lastModifiedBy>Peter Sivam</cp:lastModifiedBy>
  <cp:revision>16</cp:revision>
  <dcterms:created xsi:type="dcterms:W3CDTF">2012-09-04T10:27:56Z</dcterms:created>
  <dcterms:modified xsi:type="dcterms:W3CDTF">2015-09-01T06:33:41Z</dcterms:modified>
</cp:coreProperties>
</file>